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104" Type="http://schemas.openxmlformats.org/officeDocument/2006/relationships/tableStyles" Target="tableStyle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03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102" Type="http://schemas.openxmlformats.org/officeDocument/2006/relationships/viewProps" Target="viewProps.xml"/><Relationship Id="rId5" Type="http://schemas.openxmlformats.org/officeDocument/2006/relationships/notesMaster" Target="notesMasters/notesMaster1.xml"/><Relationship Id="rId10" Type="http://schemas.openxmlformats.org/officeDocument/2006/relationships/font" Target="fonts/font5.fntdata"/><Relationship Id="rId10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00" Type="http://customschemas.google.com/relationships/presentationmetadata" Target="metadata"/></Relationships>
</file>

<file path=ppt/media/image1.png>
</file>

<file path=ppt/media/image2.sv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{{project}}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{{details}}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{{results}}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A70A40-1AAE-9E0A-63C7-AA297BC8BA96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dirty="0"/>
              <a:t>{</a:t>
            </a:r>
            <a:r>
              <a:rPr lang="en-US" altLang="ko-KR" dirty="0"/>
              <a:t>{</a:t>
            </a:r>
            <a:r>
              <a:rPr lang="ko-Kore-KR" altLang="en-US" dirty="0"/>
              <a:t>company</a:t>
            </a:r>
            <a:r>
              <a:rPr lang="en-US" altLang="ko-Kore-KR" dirty="0"/>
              <a:t>}</a:t>
            </a:r>
            <a:r>
              <a:rPr lang="en-US" altLang="ko-KR" dirty="0"/>
              <a:t>}</a:t>
            </a:r>
            <a:endParaRPr lang="ko-Kore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317;p18">
            <a:extLst>
              <a:ext uri="{FF2B5EF4-FFF2-40B4-BE49-F238E27FC236}">
                <a16:creationId xmlns:a16="http://schemas.microsoft.com/office/drawing/2014/main" id="{EFF4A6A3-D6BA-FEA5-0E02-834D1F5427A8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{{project}}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09BEE-A5D5-BCB1-B02F-36E4CF6D0572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dirty="0"/>
              <a:t>{</a:t>
            </a:r>
            <a:r>
              <a:rPr lang="en-US" altLang="ko-KR" dirty="0"/>
              <a:t>{</a:t>
            </a:r>
            <a:r>
              <a:rPr lang="ko-Kore-KR" altLang="en-US" dirty="0"/>
              <a:t>company</a:t>
            </a:r>
            <a:r>
              <a:rPr lang="en-US" altLang="ko-Kore-KR" dirty="0"/>
              <a:t>}</a:t>
            </a:r>
            <a:r>
              <a:rPr lang="en-US" altLang="ko-KR" dirty="0"/>
              <a:t>}</a:t>
            </a:r>
            <a:endParaRPr lang="ko-Kore-KR" altLang="en-US" dirty="0"/>
          </a:p>
        </p:txBody>
      </p:sp>
      <p:sp>
        <p:nvSpPr>
          <p:cNvPr id="15" name="Google Shape;334;p18">
            <a:extLst>
              <a:ext uri="{FF2B5EF4-FFF2-40B4-BE49-F238E27FC236}">
                <a16:creationId xmlns:a16="http://schemas.microsoft.com/office/drawing/2014/main" id="{E45E4694-B570-F54C-BF29-4DB1C61C2273}"/>
              </a:ext>
            </a:extLst>
          </p:cNvPr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{{details}}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6" name="Google Shape;340;p18">
            <a:extLst>
              <a:ext uri="{FF2B5EF4-FFF2-40B4-BE49-F238E27FC236}">
                <a16:creationId xmlns:a16="http://schemas.microsoft.com/office/drawing/2014/main" id="{A2B34BF8-ECD0-B7DE-424F-8E6B844CE76F}"/>
              </a:ext>
            </a:extLst>
          </p:cNvPr>
          <p:cNvSpPr txBox="1"/>
          <p:nvPr/>
        </p:nvSpPr>
        <p:spPr>
          <a:xfrm>
            <a:off x="1061317" y="365202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{{results}}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317;p18">
            <a:extLst>
              <a:ext uri="{FF2B5EF4-FFF2-40B4-BE49-F238E27FC236}">
                <a16:creationId xmlns:a16="http://schemas.microsoft.com/office/drawing/2014/main" id="{88F042C0-5DD0-EC5C-261C-9E28DD113866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{{project}}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A2485-C707-26AF-56A5-17C9E8D3EFAD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dirty="0"/>
              <a:t>{</a:t>
            </a:r>
            <a:r>
              <a:rPr lang="en-US" altLang="ko-KR" dirty="0"/>
              <a:t>{</a:t>
            </a:r>
            <a:r>
              <a:rPr lang="ko-Kore-KR" altLang="en-US" dirty="0"/>
              <a:t>company</a:t>
            </a:r>
            <a:r>
              <a:rPr lang="en-US" altLang="ko-Kore-KR" dirty="0"/>
              <a:t>}</a:t>
            </a:r>
            <a:r>
              <a:rPr lang="en-US" altLang="ko-KR" dirty="0"/>
              <a:t>}</a:t>
            </a:r>
            <a:endParaRPr lang="ko-Kore-KR" altLang="en-US" dirty="0"/>
          </a:p>
        </p:txBody>
      </p:sp>
      <p:sp>
        <p:nvSpPr>
          <p:cNvPr id="9" name="Google Shape;334;p18">
            <a:extLst>
              <a:ext uri="{FF2B5EF4-FFF2-40B4-BE49-F238E27FC236}">
                <a16:creationId xmlns:a16="http://schemas.microsoft.com/office/drawing/2014/main" id="{FCCE8076-BD26-54CC-A2A5-0ADCD061EAA9}"/>
              </a:ext>
            </a:extLst>
          </p:cNvPr>
          <p:cNvSpPr txBox="1"/>
          <p:nvPr/>
        </p:nvSpPr>
        <p:spPr>
          <a:xfrm>
            <a:off x="400817" y="1893138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{{details}}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Google Shape;340;p18">
            <a:extLst>
              <a:ext uri="{FF2B5EF4-FFF2-40B4-BE49-F238E27FC236}">
                <a16:creationId xmlns:a16="http://schemas.microsoft.com/office/drawing/2014/main" id="{58ED968D-08B6-94C7-7771-659956E690FF}"/>
              </a:ext>
            </a:extLst>
          </p:cNvPr>
          <p:cNvSpPr txBox="1"/>
          <p:nvPr/>
        </p:nvSpPr>
        <p:spPr>
          <a:xfrm>
            <a:off x="5361702" y="254437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{{results}}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244</Words>
  <Application>Microsoft Macintosh PowerPoint</Application>
  <PresentationFormat>화면 슬라이드 쇼(16:9)</PresentationFormat>
  <Paragraphs>79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Pretendard</vt:lpstr>
      <vt:lpstr>Pretendard ExtraBold</vt:lpstr>
      <vt:lpstr>-webkit-standard</vt:lpstr>
      <vt:lpstr>Pretendard Light</vt:lpstr>
      <vt:lpstr>Pretendard Medium</vt:lpstr>
      <vt:lpstr>Pretendard SemiBold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116</cp:revision>
  <dcterms:modified xsi:type="dcterms:W3CDTF">2025-02-02T04:43:19Z</dcterms:modified>
</cp:coreProperties>
</file>